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4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9"/>
    <p:restoredTop sz="67774" autoAdjust="0"/>
  </p:normalViewPr>
  <p:slideViewPr>
    <p:cSldViewPr snapToGrid="0" snapToObjects="1">
      <p:cViewPr varScale="1">
        <p:scale>
          <a:sx n="66" d="100"/>
          <a:sy n="6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8F376-7BB2-45FE-94AD-90EAE9B33965}" type="datetimeFigureOut">
              <a:rPr lang="en-GB" smtClean="0"/>
              <a:pPr/>
              <a:t>11/23/15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65A19-060E-4C28-A31E-01FF1A7110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48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first module. It covers how impulsivity can cause</a:t>
            </a:r>
            <a:r>
              <a:rPr lang="en-US" dirty="0" smtClean="0"/>
              <a:t> people </a:t>
            </a:r>
            <a:r>
              <a:rPr lang="en-US" dirty="0" smtClean="0"/>
              <a:t>to make bad choices.</a:t>
            </a:r>
          </a:p>
          <a:p>
            <a:r>
              <a:rPr lang="en-US" baseline="0" dirty="0" smtClean="0"/>
              <a:t>Use </a:t>
            </a:r>
            <a:r>
              <a:rPr lang="en-US" baseline="0" dirty="0" smtClean="0"/>
              <a:t>these PowerPoint slides </a:t>
            </a:r>
            <a:r>
              <a:rPr lang="en-US" baseline="0" dirty="0" smtClean="0"/>
              <a:t>in conjunction with the resource sheet, which provides a module plan and a worksheet for students to use.</a:t>
            </a:r>
          </a:p>
          <a:p>
            <a:r>
              <a:rPr lang="en-US" baseline="0" dirty="0" smtClean="0"/>
              <a:t>The module lasts</a:t>
            </a:r>
            <a:r>
              <a:rPr lang="en-US" baseline="0" dirty="0" smtClean="0"/>
              <a:t> 1 hour.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1150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Now </a:t>
            </a:r>
            <a:r>
              <a:rPr lang="en-US" dirty="0" smtClean="0"/>
              <a:t>we’re going to look</a:t>
            </a:r>
            <a:r>
              <a:rPr lang="en-US" baseline="0" dirty="0" smtClean="0"/>
              <a:t> at ways you can make it easier to protect yourself and other people if the driver or the passengers are putting you at risk.</a:t>
            </a:r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 plan is a four-stage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action plan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you can use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a risky situation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car and something is happening that is making you feel unsafe. It stops a small risk becoming a big risk.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speech bubble appears on the next click.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students: If the situation is very risky or you are in immediate danger go straight to E – exit the situation.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142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Tell students: We’re going to look at</a:t>
            </a:r>
            <a:r>
              <a:rPr lang="en-US" i="0" baseline="0" dirty="0" smtClean="0"/>
              <a:t> a SAFE plan to get out of a risky situation. </a:t>
            </a:r>
            <a:endParaRPr lang="en-US" i="0" dirty="0" smtClean="0"/>
          </a:p>
          <a:p>
            <a:endParaRPr lang="en-US" i="1" dirty="0" smtClean="0"/>
          </a:p>
          <a:p>
            <a:r>
              <a:rPr lang="en-US" i="1" dirty="0" smtClean="0"/>
              <a:t>Read </a:t>
            </a:r>
            <a:r>
              <a:rPr lang="en-US" i="1" dirty="0" smtClean="0"/>
              <a:t>out the example.</a:t>
            </a:r>
            <a:r>
              <a:rPr lang="en-US" i="1" baseline="0" dirty="0" smtClean="0"/>
              <a:t> </a:t>
            </a:r>
            <a:endParaRPr lang="en-US" i="1" baseline="0" dirty="0" smtClean="0"/>
          </a:p>
          <a:p>
            <a:endParaRPr lang="en-US" baseline="0" dirty="0" smtClean="0"/>
          </a:p>
          <a:p>
            <a:r>
              <a:rPr lang="en-US" i="1" baseline="0" dirty="0" smtClean="0"/>
              <a:t>Click onto the next slide to show the SAFE plan.</a:t>
            </a:r>
            <a:endParaRPr lang="en-US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06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students: This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example of how Dan would use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plan when he feels unsafe.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to make the next speech bubbles appear.)</a:t>
            </a:r>
            <a:endParaRPr lang="en-US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something funny: To reduce the chance a small risk will become a big one, you can try a lighthearted approach first.  Dan says: Are the police on your tail? I didn’t </a:t>
            </a:r>
            <a:r>
              <a:rPr lang="en-US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realise</a:t>
            </a:r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were in a getaway car. </a:t>
            </a:r>
            <a:endParaRPr lang="en-US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them to stop: Be more direct and ask them to stop what they are doing. Dan says: Can you stop overtaking, we’ve</a:t>
            </a:r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still got plenty of time</a:t>
            </a:r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 uneasy. Say how you feel.</a:t>
            </a:r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says: Your driving is making me feel really uncomfortable. You’re going too fast. </a:t>
            </a:r>
          </a:p>
          <a:p>
            <a:endParaRPr lang="en-US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Exit: Get yourself out of the situation or the vehicle as safely as possible.</a:t>
            </a:r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</a:t>
            </a:r>
            <a:r>
              <a:rPr 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says: I don’t want to be in the car if you’re going to drive like this. Please can you pull over somewhere safe and let me get out. </a:t>
            </a:r>
            <a:endParaRPr lang="en-US" b="0" u="non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4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This is a small-group activity to</a:t>
            </a:r>
            <a:r>
              <a:rPr lang="en-US" i="1" baseline="0" dirty="0" smtClean="0"/>
              <a:t> create a SAFE plan for James. </a:t>
            </a:r>
          </a:p>
          <a:p>
            <a:endParaRPr lang="en-US" dirty="0" smtClean="0"/>
          </a:p>
          <a:p>
            <a:r>
              <a:rPr lang="en-US" dirty="0" smtClean="0"/>
              <a:t>Tell students: Imagine </a:t>
            </a:r>
            <a:r>
              <a:rPr lang="en-US" dirty="0" smtClean="0"/>
              <a:t>you are James.</a:t>
            </a:r>
            <a:r>
              <a:rPr lang="en-US" baseline="0" dirty="0" smtClean="0"/>
              <a:t> You </a:t>
            </a:r>
            <a:r>
              <a:rPr lang="en-US" baseline="0" dirty="0" err="1" smtClean="0"/>
              <a:t>realise</a:t>
            </a:r>
            <a:r>
              <a:rPr lang="en-US" baseline="0" dirty="0" smtClean="0"/>
              <a:t> that the driver is taking too many risks.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group, c</a:t>
            </a:r>
            <a:r>
              <a:rPr lang="en-US" baseline="0" dirty="0" smtClean="0"/>
              <a:t>ome up with a SAFE plan.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Task takes 10 minutes.</a:t>
            </a:r>
            <a:r>
              <a:rPr lang="en-US" i="1" baseline="0" dirty="0" smtClean="0"/>
              <a:t> </a:t>
            </a:r>
          </a:p>
          <a:p>
            <a:r>
              <a:rPr lang="en-US" i="1" baseline="0" dirty="0" smtClean="0"/>
              <a:t>Get </a:t>
            </a:r>
            <a:r>
              <a:rPr lang="en-US" i="1" baseline="0" dirty="0" smtClean="0"/>
              <a:t>feedback from the groups and provide suggestions of other things that could go into a SAFE plan.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Tell students: If </a:t>
            </a:r>
            <a:r>
              <a:rPr lang="en-US" baseline="0" dirty="0" smtClean="0"/>
              <a:t>James feels he is in</a:t>
            </a:r>
            <a:r>
              <a:rPr lang="en-US" baseline="0" dirty="0" smtClean="0"/>
              <a:t> immediate danger </a:t>
            </a:r>
            <a:r>
              <a:rPr lang="en-US" baseline="0" dirty="0" smtClean="0"/>
              <a:t>– like if he starts to think that the driver is drunk – he should Exit straight away. 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882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is an individual activity in which students think of a risky situation</a:t>
            </a:r>
            <a:r>
              <a:rPr lang="en-US" i="1" baseline="0" dirty="0" smtClean="0"/>
              <a:t> that they might be in and create their own SAFE plan.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Tell students: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 I want you individually to think of a risky situation that you could be in when you are a passenger.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Come up with your own SAFE plan of what you will say to get you out of the situation.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Allow around 5 minutes then ask for feedback.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Tell students: Y</a:t>
            </a:r>
            <a:r>
              <a:rPr lang="en-US" dirty="0" smtClean="0"/>
              <a:t>ou </a:t>
            </a:r>
            <a:r>
              <a:rPr lang="en-US" dirty="0" smtClean="0"/>
              <a:t>should always have enough money for a taxi home or</a:t>
            </a:r>
            <a:r>
              <a:rPr lang="en-US" baseline="0" dirty="0" smtClean="0"/>
              <a:t> you should be able to phone somebody you trust to come and get you.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556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Finish the session by </a:t>
            </a:r>
            <a:r>
              <a:rPr lang="en-US" dirty="0" err="1" smtClean="0"/>
              <a:t>summarising</a:t>
            </a:r>
            <a:r>
              <a:rPr lang="en-US" baseline="0" dirty="0" smtClean="0"/>
              <a:t> the main points.</a:t>
            </a:r>
          </a:p>
          <a:p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baseline="0" dirty="0" smtClean="0"/>
              <a:t> Everybody acts impulsively sometimes but being </a:t>
            </a:r>
            <a:r>
              <a:rPr lang="en-US" baseline="0" dirty="0" err="1" smtClean="0"/>
              <a:t>implusive</a:t>
            </a:r>
            <a:r>
              <a:rPr lang="en-US" baseline="0" dirty="0" smtClean="0"/>
              <a:t> can cause you to make bad choices.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Look out for your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-triggers.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Don’t be impulsive on the road – Stop, Think and Act.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Use a SAFE plan if you feel at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students: </a:t>
            </a:r>
            <a:r>
              <a:rPr lang="en-US" i="0" dirty="0" smtClean="0"/>
              <a:t>What </a:t>
            </a:r>
            <a:r>
              <a:rPr lang="en-US" i="0" dirty="0" smtClean="0"/>
              <a:t>do these have</a:t>
            </a:r>
            <a:r>
              <a:rPr lang="en-US" i="0" baseline="0" dirty="0" smtClean="0"/>
              <a:t> in common?</a:t>
            </a:r>
          </a:p>
          <a:p>
            <a:r>
              <a:rPr lang="en-US" baseline="0" dirty="0" smtClean="0"/>
              <a:t>(eating a big slice of chocolate cake, going shopping and buying loads more than you mean to, going on gaming machines, messaging somebody you fancy – or maybe your ex, snowboarding down a trail that you’re not supposed to, saying yes to an extra drink, and eating one more slice of pizza)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Tell students: They’re </a:t>
            </a:r>
            <a:r>
              <a:rPr lang="en-US" baseline="0" dirty="0" smtClean="0"/>
              <a:t>all things that people are tempted to do because they find them fun.</a:t>
            </a:r>
            <a:endParaRPr lang="en-US" baseline="0" dirty="0" smtClean="0"/>
          </a:p>
          <a:p>
            <a:r>
              <a:rPr lang="en-US" baseline="0" dirty="0" smtClean="0"/>
              <a:t>You might </a:t>
            </a:r>
            <a:r>
              <a:rPr lang="en-US" baseline="0" dirty="0" smtClean="0"/>
              <a:t>try not to </a:t>
            </a:r>
            <a:r>
              <a:rPr lang="en-US" baseline="0" dirty="0" smtClean="0"/>
              <a:t>do </a:t>
            </a:r>
            <a:r>
              <a:rPr lang="en-US" baseline="0" dirty="0" smtClean="0"/>
              <a:t>them – like eating cake if you’re on a diet or buying new clothes if you’re on a budget</a:t>
            </a:r>
            <a:r>
              <a:rPr lang="en-US" baseline="0" dirty="0" smtClean="0"/>
              <a:t> – </a:t>
            </a:r>
            <a:r>
              <a:rPr lang="en-US" baseline="0" dirty="0" smtClean="0"/>
              <a:t>but</a:t>
            </a:r>
            <a:r>
              <a:rPr lang="en-US" baseline="0" dirty="0" smtClean="0"/>
              <a:t> it’s easy to </a:t>
            </a:r>
            <a:r>
              <a:rPr lang="en-US" baseline="0" dirty="0" smtClean="0"/>
              <a:t>give in to temptation.</a:t>
            </a:r>
          </a:p>
          <a:p>
            <a:r>
              <a:rPr lang="en-US" baseline="0" dirty="0" smtClean="0"/>
              <a:t>They’re things that we do impulsively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Ask students: What </a:t>
            </a:r>
            <a:r>
              <a:rPr lang="en-US" b="0" baseline="0" dirty="0" smtClean="0"/>
              <a:t>does being impulsive mean</a:t>
            </a:r>
            <a:r>
              <a:rPr lang="en-US" b="0" baseline="0" dirty="0" smtClean="0"/>
              <a:t>?</a:t>
            </a:r>
          </a:p>
          <a:p>
            <a:r>
              <a:rPr lang="en-US" b="0" baseline="0" dirty="0" smtClean="0"/>
              <a:t>Click to the next slide.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59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students:</a:t>
            </a:r>
          </a:p>
          <a:p>
            <a:endParaRPr lang="en-US" dirty="0" smtClean="0"/>
          </a:p>
          <a:p>
            <a:r>
              <a:rPr lang="en-US" dirty="0" smtClean="0"/>
              <a:t>Being</a:t>
            </a:r>
            <a:r>
              <a:rPr lang="en-US" baseline="0" dirty="0" smtClean="0"/>
              <a:t> </a:t>
            </a:r>
            <a:r>
              <a:rPr lang="en-US" baseline="0" dirty="0" smtClean="0"/>
              <a:t>impulsive is acting on your urges, usually without thinking about it first. </a:t>
            </a:r>
            <a:endParaRPr lang="en-US" baseline="0" dirty="0" smtClean="0"/>
          </a:p>
          <a:p>
            <a:r>
              <a:rPr lang="en-US" baseline="0" dirty="0" smtClean="0"/>
              <a:t>All </a:t>
            </a:r>
            <a:r>
              <a:rPr lang="en-US" baseline="0" dirty="0" smtClean="0"/>
              <a:t>the time you are interacting with the world your brain has impulses about things that it wants and doesn’t want.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different part of your brain decides whether these impulses are a good idea or not and whether or not you are going to give in. </a:t>
            </a:r>
          </a:p>
          <a:p>
            <a:r>
              <a:rPr lang="en-US" baseline="0" dirty="0" smtClean="0"/>
              <a:t>Being impulsive is acting on these impulses – or urges – without really considering whether or not it’s a good idea.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737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students:</a:t>
            </a:r>
            <a:r>
              <a:rPr lang="en-US" baseline="0" dirty="0" smtClean="0"/>
              <a:t> </a:t>
            </a:r>
            <a:r>
              <a:rPr lang="en-US" dirty="0" smtClean="0"/>
              <a:t>Now</a:t>
            </a:r>
            <a:r>
              <a:rPr lang="en-US" baseline="0" dirty="0" smtClean="0"/>
              <a:t> </a:t>
            </a:r>
            <a:r>
              <a:rPr lang="en-US" baseline="0" dirty="0" smtClean="0"/>
              <a:t>we’re going to measure how impulsive you are. </a:t>
            </a:r>
            <a:r>
              <a:rPr lang="en-US" dirty="0" smtClean="0"/>
              <a:t>Fill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-quiz on your worksheet. For each question tick a box to show how often you do these things.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Teacher notes</a:t>
            </a:r>
          </a:p>
          <a:p>
            <a:r>
              <a:rPr lang="en-US" i="1" dirty="0" smtClean="0"/>
              <a:t>This is a mini </a:t>
            </a:r>
            <a:r>
              <a:rPr lang="en-US" i="1" baseline="0" dirty="0" smtClean="0"/>
              <a:t>Impulsivity quiz so that young people can measure how impulsive they are.</a:t>
            </a:r>
          </a:p>
          <a:p>
            <a:r>
              <a:rPr lang="en-US" i="1" baseline="0" dirty="0" smtClean="0"/>
              <a:t>It’s only a few questions from the whole quiz, so people don’t get </a:t>
            </a:r>
            <a:r>
              <a:rPr lang="en-US" i="1" baseline="0" dirty="0" smtClean="0"/>
              <a:t>an official </a:t>
            </a:r>
            <a:r>
              <a:rPr lang="en-US" i="1" baseline="0" dirty="0" smtClean="0"/>
              <a:t>score but it highlights that they are impulsive.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273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Tell students </a:t>
            </a:r>
            <a:r>
              <a:rPr lang="en-US" baseline="0" dirty="0" smtClean="0"/>
              <a:t>how to score the quiz:</a:t>
            </a:r>
            <a:endParaRPr lang="en-US" baseline="0" dirty="0" smtClean="0"/>
          </a:p>
          <a:p>
            <a:r>
              <a:rPr lang="en-US" baseline="0" dirty="0" smtClean="0"/>
              <a:t>Each </a:t>
            </a:r>
            <a:r>
              <a:rPr lang="en-US" baseline="0" dirty="0" smtClean="0"/>
              <a:t>question gets a score: either 0, 1, 2, 3 or 4. </a:t>
            </a:r>
          </a:p>
          <a:p>
            <a:r>
              <a:rPr lang="en-US" baseline="0" dirty="0" smtClean="0"/>
              <a:t>Questions 8, 9 and 10 have a different scoring system.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Shout-out activity:</a:t>
            </a:r>
          </a:p>
          <a:p>
            <a:r>
              <a:rPr lang="en-US" baseline="0" dirty="0" smtClean="0"/>
              <a:t>Add up your scores – what do you have? Does anybody have zero?.</a:t>
            </a:r>
          </a:p>
          <a:p>
            <a:r>
              <a:rPr lang="en-US" baseline="0" dirty="0" smtClean="0"/>
              <a:t>This is only a few questions from a longer questionnaire, so it’s a bit of fun rather than an official score. But it shows that you all have some impulsivity. </a:t>
            </a:r>
          </a:p>
          <a:p>
            <a:r>
              <a:rPr lang="en-US" baseline="0" dirty="0" smtClean="0"/>
              <a:t>If you have a low score this doesn’t mean that you are</a:t>
            </a:r>
            <a:r>
              <a:rPr lang="en-US" baseline="0" dirty="0" smtClean="0"/>
              <a:t> not impulsive </a:t>
            </a:r>
            <a:r>
              <a:rPr lang="en-US" baseline="0" dirty="0" smtClean="0"/>
              <a:t>– these are only a small number of the questions that measure impulsivity so you might be more impulsive in different ways.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261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students:</a:t>
            </a:r>
            <a:r>
              <a:rPr lang="en-US" baseline="0" dirty="0" smtClean="0"/>
              <a:t> </a:t>
            </a:r>
            <a:r>
              <a:rPr lang="en-US" dirty="0" smtClean="0"/>
              <a:t>Now </a:t>
            </a:r>
            <a:r>
              <a:rPr lang="en-US" dirty="0" smtClean="0"/>
              <a:t>you</a:t>
            </a:r>
            <a:r>
              <a:rPr lang="en-US" baseline="0" dirty="0" smtClean="0"/>
              <a:t> know that you can be impulsive, what do you do that is impulsive?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Teacher notes</a:t>
            </a:r>
            <a:endParaRPr lang="en-US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</a:t>
            </a:r>
            <a:r>
              <a:rPr lang="en-US" i="1" baseline="0" dirty="0" smtClean="0"/>
              <a:t> is a s</a:t>
            </a:r>
            <a:r>
              <a:rPr lang="en-US" i="1" dirty="0" smtClean="0"/>
              <a:t>hout</a:t>
            </a:r>
            <a:r>
              <a:rPr lang="en-US" i="1" dirty="0" smtClean="0"/>
              <a:t>-out</a:t>
            </a:r>
            <a:r>
              <a:rPr lang="en-US" i="1" baseline="0" dirty="0" smtClean="0"/>
              <a:t> activity to get</a:t>
            </a:r>
            <a:r>
              <a:rPr lang="en-US" i="1" baseline="0" dirty="0" smtClean="0"/>
              <a:t> students </a:t>
            </a:r>
            <a:r>
              <a:rPr lang="en-US" i="1" baseline="0" dirty="0" smtClean="0"/>
              <a:t>to identify what they do that is impulsive.</a:t>
            </a:r>
          </a:p>
          <a:p>
            <a:r>
              <a:rPr lang="en-US" i="1" baseline="0" dirty="0" smtClean="0"/>
              <a:t>Examples include: impulse purchases while shopping; sending a text without really thinking it </a:t>
            </a:r>
            <a:r>
              <a:rPr lang="en-US" i="1" baseline="0" dirty="0" smtClean="0"/>
              <a:t>through.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23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students:</a:t>
            </a:r>
          </a:p>
          <a:p>
            <a:r>
              <a:rPr lang="en-US" dirty="0" smtClean="0"/>
              <a:t>I</a:t>
            </a:r>
            <a:r>
              <a:rPr lang="en-US" dirty="0" smtClean="0"/>
              <a:t>-triggers</a:t>
            </a:r>
            <a:r>
              <a:rPr lang="en-US" baseline="0" dirty="0" smtClean="0"/>
              <a:t> - or impulsivity triggers – are things that make you more impulsive. </a:t>
            </a:r>
          </a:p>
          <a:p>
            <a:r>
              <a:rPr lang="en-US" baseline="0" dirty="0" smtClean="0"/>
              <a:t>They can be situations, people, or events. For example, a really common one is alcohol – people are more impulsive after a few drinks.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Shout</a:t>
            </a:r>
            <a:r>
              <a:rPr lang="en-US" baseline="0" dirty="0" smtClean="0"/>
              <a:t>-out activity:</a:t>
            </a:r>
            <a:r>
              <a:rPr lang="en-US" baseline="0" dirty="0" smtClean="0"/>
              <a:t> What </a:t>
            </a:r>
            <a:r>
              <a:rPr lang="en-US" baseline="0" dirty="0" smtClean="0"/>
              <a:t>are your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-triggers?</a:t>
            </a:r>
            <a:endParaRPr lang="en-US" baseline="0" dirty="0" smtClean="0"/>
          </a:p>
          <a:p>
            <a:r>
              <a:rPr lang="en-US" baseline="0" dirty="0" smtClean="0"/>
              <a:t>Examples </a:t>
            </a:r>
            <a:r>
              <a:rPr lang="en-US" baseline="0" dirty="0" smtClean="0"/>
              <a:t>might be feeling tired, when you’re with friends, when you’re in a good mood (or a bad mood), when it’s sunny, when you’re with somebody you fancy.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895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students: </a:t>
            </a:r>
          </a:p>
          <a:p>
            <a:r>
              <a:rPr lang="en-US" dirty="0" smtClean="0"/>
              <a:t>People </a:t>
            </a:r>
            <a:r>
              <a:rPr lang="en-US" dirty="0" smtClean="0"/>
              <a:t>also behave impulsively on the road, as a pedestrian, cyclist,</a:t>
            </a:r>
            <a:r>
              <a:rPr lang="en-US" baseline="0" dirty="0" smtClean="0"/>
              <a:t> as a bike or scooter rider, and as a driver and passenger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We’re going to look</a:t>
            </a:r>
            <a:r>
              <a:rPr lang="en-US" baseline="0" dirty="0" smtClean="0"/>
              <a:t> at being impulsive when you’re a driver or passenger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Brief</a:t>
            </a:r>
            <a:r>
              <a:rPr lang="en-US" baseline="0" dirty="0" smtClean="0"/>
              <a:t> s</a:t>
            </a:r>
            <a:r>
              <a:rPr lang="en-US" dirty="0" smtClean="0"/>
              <a:t>hout-out</a:t>
            </a:r>
            <a:r>
              <a:rPr lang="en-US" baseline="0" dirty="0" smtClean="0"/>
              <a:t> activity:</a:t>
            </a:r>
            <a:r>
              <a:rPr lang="en-US" baseline="0" dirty="0" smtClean="0"/>
              <a:t> How </a:t>
            </a:r>
            <a:r>
              <a:rPr lang="en-US" baseline="0" dirty="0" smtClean="0"/>
              <a:t>do people behave impulsively as a driver or passenger?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i="1" baseline="0" dirty="0" smtClean="0"/>
              <a:t>Teacher </a:t>
            </a:r>
            <a:r>
              <a:rPr lang="en-US" i="1" baseline="0" dirty="0" smtClean="0"/>
              <a:t>notes: examples include using a mobile, overtaking where it’s not safe, speeding, messing about in the car, not wearing a seat belt, racing another driver.</a:t>
            </a:r>
            <a:endParaRPr lang="en-US" i="1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887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smtClean="0"/>
              <a:t>This is a group activity on the case study on the worksheet – Pete and his friends.</a:t>
            </a:r>
          </a:p>
          <a:p>
            <a:r>
              <a:rPr lang="en-US" i="1" baseline="0" dirty="0" smtClean="0"/>
              <a:t>Break the young people into small groups (about six) and ask each group to nominate a spokesperson to feed back. </a:t>
            </a:r>
          </a:p>
          <a:p>
            <a:endParaRPr lang="en-US" i="1" dirty="0" smtClean="0"/>
          </a:p>
          <a:p>
            <a:r>
              <a:rPr lang="en-US" baseline="0" dirty="0" smtClean="0"/>
              <a:t>Tell students: </a:t>
            </a:r>
          </a:p>
          <a:p>
            <a:r>
              <a:rPr lang="en-US" baseline="0" dirty="0" smtClean="0"/>
              <a:t>Read the case study about Pete. Then as a group dome up with answers to these questions. </a:t>
            </a:r>
          </a:p>
          <a:p>
            <a:r>
              <a:rPr lang="en-US" baseline="0" dirty="0" smtClean="0"/>
              <a:t>You </a:t>
            </a:r>
            <a:r>
              <a:rPr lang="en-US" baseline="0" dirty="0" smtClean="0"/>
              <a:t>have 10 minutes, and your spokesperson can feed back what you decided.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Ask for feedback from the groups.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A19-060E-4C28-A31E-01FF1A71107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962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2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470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199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77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64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624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05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35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040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77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518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8B90-5575-8E40-A7C8-F759A0DF97C2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8F5A-D390-C445-B49F-68433695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947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Drive PP concept - Impulsivity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841" y="4238797"/>
            <a:ext cx="24892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74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58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15" descr="SafeDrive PP concept - Impulsivity 1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497" y="1858238"/>
              <a:ext cx="2997200" cy="25019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849" y="1761788"/>
            <a:ext cx="3492500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205" y="3832888"/>
            <a:ext cx="2921000" cy="261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82" y="4555788"/>
            <a:ext cx="2755900" cy="18415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22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17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867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27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Drive PP concept - Impulsivity 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6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83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34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61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Drive PP concept - Impulsivity p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38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79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39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41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1440</Words>
  <Application>Microsoft Macintosh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Image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Cousins</dc:creator>
  <cp:lastModifiedBy>Fiona</cp:lastModifiedBy>
  <cp:revision>58</cp:revision>
  <dcterms:created xsi:type="dcterms:W3CDTF">2015-11-23T14:54:21Z</dcterms:created>
  <dcterms:modified xsi:type="dcterms:W3CDTF">2015-11-24T14:32:43Z</dcterms:modified>
</cp:coreProperties>
</file>